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IdLst>
    <p:sldId id="256" r:id="rId1"/>
  </p:sldIdLst>
  <p:sldSz cx="9144000" cy="6858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"/>
          <p:cNvSpPr/>
          <p:nvPr/>
        </p:nvSpPr>
        <p:spPr>
          <a:xfrm>
            <a:off x="838200" y="1524000"/>
            <a:ext cx="7467600" cy="1143000"/>
          </a:xfrm>
          <a:prstGeom prst="rect">
            <a:avLst/>
          </a:prstGeom>
        </p:spPr>
        <p:txBody>
          <a:bodyPr/>
          <a:p>
            <a:r>
              <a:rPr lang="ko-KR" sz="3600" b="1"/>
              <a:t>2026 마케팅 전략</a:t>
            </a:r>
          </a:p>
          <a:p>
            <a:r>
              <a:rPr lang="ko-KR" sz="2000"/>
              <a:t>신제품 런칭 및 채널 확대 방안</a:t>
            </a:r>
          </a:p>
        </p:txBody>
      </p:sp>
    </p:spTree>
  </p:cSld>
  <p:clrMapOvr>
    <a:overrideClrMapping/>
  </p:clrMapOvr>
</p:sld>
</file>